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Source Code Pro"/>
      <p:regular r:id="rId17"/>
      <p:bold r:id="rId18"/>
      <p:italic r:id="rId19"/>
      <p:boldItalic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boldItalic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ourceCodePr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9e6458e5c9_0_1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9e6458e5c9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9e6458e5c9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9e6458e5c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9e6458e5c9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9e6458e5c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9e6458e5c9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9e6458e5c9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9e6458e5c9_0_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9e6458e5c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9e6458e5c9_0_10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9e6458e5c9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9e6458e5c9_0_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9e6458e5c9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Web322 - Assignment1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Dongchan Oh (#128975190)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Page</a:t>
            </a:r>
            <a:endParaRPr/>
          </a:p>
        </p:txBody>
      </p:sp>
      <p:sp>
        <p:nvSpPr>
          <p:cNvPr id="155" name="Google Shape;155;p22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This is implemented as an entirely new page. 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The page maintains consistency regarding its structure, header, nav, hero section, footer, and etc as the home page.</a:t>
            </a:r>
            <a:endParaRPr sz="1400"/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2100" y="152400"/>
            <a:ext cx="359303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/>
              <a:t>Express web server set up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/>
              <a:t>Route Handlers Implementation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/>
              <a:t>Home Page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/>
              <a:t>Meal Package Listing page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/>
              <a:t>Registration Page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None/>
            </a:pPr>
            <a:r>
              <a:rPr lang="en"/>
              <a:t>Login Page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18339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Express web server set up 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21176" y="11688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15299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npm init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5246600" y="1080650"/>
            <a:ext cx="2057400" cy="14181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5246700" y="1546575"/>
            <a:ext cx="20574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npm install express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7607675" y="1327825"/>
            <a:ext cx="14403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7637375" y="1529950"/>
            <a:ext cx="1440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Create server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(main.js)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51025" y="2442550"/>
            <a:ext cx="9091500" cy="25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require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"express"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HTTP_PORT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process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env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4FC1FF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|| </a:t>
            </a:r>
            <a:r>
              <a:rPr lang="en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8080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// call this function after the http server starts listening for requests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onHttpStart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"Express http server listening on: 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HTTP_PORT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listen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HTTP_PORT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onHttpStart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" name="Google Shape;87;p16"/>
          <p:cNvCxnSpPr/>
          <p:nvPr/>
        </p:nvCxnSpPr>
        <p:spPr>
          <a:xfrm>
            <a:off x="-6875" y="18339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 Handlers Implementation</a:t>
            </a:r>
            <a:r>
              <a:rPr lang="en"/>
              <a:t> </a:t>
            </a: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421176" y="11688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421225" y="15299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27272"/>
                </a:solidFill>
                <a:highlight>
                  <a:srgbClr val="FFFFFF"/>
                </a:highlight>
              </a:rPr>
              <a:t>create a “views” folder for our HTML files inside the working (open) folder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7607675" y="1327825"/>
            <a:ext cx="14403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7637375" y="1529950"/>
            <a:ext cx="1440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27272"/>
                </a:solidFill>
                <a:highlight>
                  <a:srgbClr val="FFFFFF"/>
                </a:highlight>
              </a:rPr>
              <a:t>make routes and use the </a:t>
            </a:r>
            <a:r>
              <a:rPr b="1" lang="en" sz="1050">
                <a:solidFill>
                  <a:srgbClr val="222222"/>
                </a:solidFill>
                <a:highlight>
                  <a:srgbClr val="FFFFFF"/>
                </a:highlight>
              </a:rPr>
              <a:t>sendFile</a:t>
            </a:r>
            <a:r>
              <a:rPr lang="en" sz="1050">
                <a:solidFill>
                  <a:srgbClr val="727272"/>
                </a:solidFill>
                <a:highlight>
                  <a:srgbClr val="FFFFFF"/>
                </a:highlight>
              </a:rPr>
              <a:t> method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421225" y="3031550"/>
            <a:ext cx="2644200" cy="17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/node_modules</a:t>
            </a:r>
            <a:endParaRPr b="1" sz="1050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/views</a:t>
            </a:r>
            <a:endParaRPr b="1" sz="1050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home.html</a:t>
            </a:r>
            <a:endParaRPr b="1" sz="1050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customerRegistration.html</a:t>
            </a:r>
            <a:endParaRPr b="1" sz="1050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login.html</a:t>
            </a:r>
            <a:endParaRPr b="1" sz="1050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mealsPackagePage.html</a:t>
            </a:r>
            <a:endParaRPr b="1" sz="1050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main.js</a:t>
            </a:r>
            <a:endParaRPr b="1" sz="1050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b="1" lang="en" sz="1050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package.json</a:t>
            </a:r>
            <a:endParaRPr b="1" sz="1050">
              <a:solidFill>
                <a:srgbClr val="569CD6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2206651" y="11688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 txBox="1"/>
          <p:nvPr/>
        </p:nvSpPr>
        <p:spPr>
          <a:xfrm>
            <a:off x="2206700" y="15299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27272"/>
                </a:solidFill>
                <a:highlight>
                  <a:srgbClr val="FFFFFF"/>
                </a:highlight>
              </a:rPr>
              <a:t>add a new require for the path module</a:t>
            </a:r>
            <a:endParaRPr sz="1050">
              <a:solidFill>
                <a:srgbClr val="727272"/>
              </a:solidFill>
              <a:highlight>
                <a:srgbClr val="FFFFFF"/>
              </a:highlight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4014401" y="11688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4014450" y="15299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27272"/>
                </a:solidFill>
                <a:highlight>
                  <a:srgbClr val="FFFFFF"/>
                </a:highlight>
              </a:rPr>
              <a:t>add the new .html pages</a:t>
            </a:r>
            <a:endParaRPr sz="1050">
              <a:solidFill>
                <a:srgbClr val="727272"/>
              </a:solidFill>
              <a:highlight>
                <a:srgbClr val="FFFFFF"/>
              </a:highlight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2512250" y="2895700"/>
            <a:ext cx="30000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require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"path"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99" name="Google Shape;99;p16"/>
          <p:cNvCxnSpPr/>
          <p:nvPr/>
        </p:nvCxnSpPr>
        <p:spPr>
          <a:xfrm>
            <a:off x="2871650" y="2137750"/>
            <a:ext cx="460500" cy="71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" name="Google Shape;100;p16"/>
          <p:cNvCxnSpPr>
            <a:stCxn id="89" idx="4"/>
          </p:cNvCxnSpPr>
          <p:nvPr/>
        </p:nvCxnSpPr>
        <p:spPr>
          <a:xfrm flipH="1">
            <a:off x="1018326" y="2498793"/>
            <a:ext cx="67800" cy="5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6"/>
          <p:cNvCxnSpPr/>
          <p:nvPr/>
        </p:nvCxnSpPr>
        <p:spPr>
          <a:xfrm flipH="1">
            <a:off x="6928625" y="2328050"/>
            <a:ext cx="1229700" cy="133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" name="Google Shape;102;p16"/>
          <p:cNvSpPr txBox="1"/>
          <p:nvPr/>
        </p:nvSpPr>
        <p:spPr>
          <a:xfrm>
            <a:off x="4353875" y="3665200"/>
            <a:ext cx="4694100" cy="11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// setup another route to listen on /home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"/home"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req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sendFile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__dirname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"/views/home.html"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 (</a:t>
            </a:r>
            <a:r>
              <a:rPr lang="en"/>
              <a:t>1/2</a:t>
            </a:r>
            <a:r>
              <a:rPr lang="en"/>
              <a:t>)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Using Bootstrap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Header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Navigation bar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Hero Section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Content Section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Top-meal Package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Footer</a:t>
            </a:r>
            <a:endParaRPr sz="1400"/>
          </a:p>
        </p:txBody>
      </p:sp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3475" y="111500"/>
            <a:ext cx="5194161" cy="2234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17"/>
          <p:cNvCxnSpPr/>
          <p:nvPr/>
        </p:nvCxnSpPr>
        <p:spPr>
          <a:xfrm flipH="1" rot="10800000">
            <a:off x="1054775" y="296554"/>
            <a:ext cx="2134500" cy="195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7"/>
          <p:cNvCxnSpPr/>
          <p:nvPr/>
        </p:nvCxnSpPr>
        <p:spPr>
          <a:xfrm flipH="1" rot="10800000">
            <a:off x="1954775" y="322275"/>
            <a:ext cx="1697400" cy="245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2" name="Google Shape;11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3475" y="2388150"/>
            <a:ext cx="3241720" cy="943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17"/>
          <p:cNvCxnSpPr/>
          <p:nvPr/>
        </p:nvCxnSpPr>
        <p:spPr>
          <a:xfrm flipH="1" rot="10800000">
            <a:off x="1736175" y="2225500"/>
            <a:ext cx="1478700" cy="110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" name="Google Shape;114;p17"/>
          <p:cNvCxnSpPr>
            <a:endCxn id="112" idx="1"/>
          </p:cNvCxnSpPr>
          <p:nvPr/>
        </p:nvCxnSpPr>
        <p:spPr>
          <a:xfrm flipH="1" rot="10800000">
            <a:off x="2147675" y="2859725"/>
            <a:ext cx="1105800" cy="94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" name="Google Shape;115;p17"/>
          <p:cNvCxnSpPr>
            <a:endCxn id="116" idx="1"/>
          </p:cNvCxnSpPr>
          <p:nvPr/>
        </p:nvCxnSpPr>
        <p:spPr>
          <a:xfrm flipH="1" rot="10800000">
            <a:off x="2198975" y="3902900"/>
            <a:ext cx="1054500" cy="39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7" name="Google Shape;11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3475" y="3463525"/>
            <a:ext cx="3934800" cy="1571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17"/>
          <p:cNvCxnSpPr/>
          <p:nvPr/>
        </p:nvCxnSpPr>
        <p:spPr>
          <a:xfrm>
            <a:off x="1131800" y="4835775"/>
            <a:ext cx="2134500" cy="12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 (2/2)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None/>
            </a:pPr>
            <a:r>
              <a:rPr b="1" lang="en" sz="1050">
                <a:solidFill>
                  <a:srgbClr val="49494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Serving static files</a:t>
            </a:r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311700" y="1993100"/>
            <a:ext cx="6095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// setup the static folder that static resources can load from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6A9955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// like images, css files, etc.</a:t>
            </a:r>
            <a:endParaRPr sz="1050">
              <a:solidFill>
                <a:srgbClr val="6A9955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dir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join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__dirname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05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"/sources"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use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express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5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static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5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dir</a:t>
            </a:r>
            <a:r>
              <a:rPr lang="en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425" y="411838"/>
            <a:ext cx="2432100" cy="4422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Meal Package Listing page (1/2)</a:t>
            </a:r>
            <a:endParaRPr/>
          </a:p>
        </p:txBody>
      </p:sp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4 sample meal packages within a 4 column grid layout</a:t>
            </a:r>
            <a:endParaRPr b="1"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E</a:t>
            </a:r>
            <a:r>
              <a:rPr b="1" lang="en" sz="1400"/>
              <a:t>very meal package have (1)image, (2)title, (3)price, (4)food category, (5)number of meals, (6)synopsis of the content, (7)boolean attribute indicating if it is a top package</a:t>
            </a:r>
            <a:endParaRPr sz="1400"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8300" y="803725"/>
            <a:ext cx="5300898" cy="241132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9"/>
          <p:cNvSpPr txBox="1"/>
          <p:nvPr/>
        </p:nvSpPr>
        <p:spPr>
          <a:xfrm>
            <a:off x="4752025" y="480325"/>
            <a:ext cx="3000000" cy="3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Meal Packages Listing in a grid</a:t>
            </a:r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1000" y="3291250"/>
            <a:ext cx="4572001" cy="1774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Meal Package Listing page (2/2)</a:t>
            </a:r>
            <a:endParaRPr/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Data for this section must is static. </a:t>
            </a:r>
            <a:endParaRPr b="1"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 defined the data in a separate module (JavaScript file).</a:t>
            </a:r>
            <a:endParaRPr sz="1400"/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9700" y="1168225"/>
            <a:ext cx="5719500" cy="2679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Registration Page</a:t>
            </a:r>
            <a:endParaRPr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This is implemented as an entirely new page. 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The page maintains consistency regarding its structure, header, nav, hero section, footer, and etc as the home page.</a:t>
            </a:r>
            <a:endParaRPr sz="1400"/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2100" y="152400"/>
            <a:ext cx="39687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